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24" autoAdjust="0"/>
    <p:restoredTop sz="94660"/>
  </p:normalViewPr>
  <p:slideViewPr>
    <p:cSldViewPr>
      <p:cViewPr>
        <p:scale>
          <a:sx n="66" d="100"/>
          <a:sy n="66" d="100"/>
        </p:scale>
        <p:origin x="-1668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69483-B82E-4421-8F91-E9D3C8C2CDAD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1B68A-7374-4D23-8CB4-1BC9E9EEF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268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1B68A-7374-4D23-8CB4-1BC9E9EEFBC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753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13E5-959A-4666-A00B-A32F6A380E19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7236-3089-4DB2-AF24-695EA484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87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13E5-959A-4666-A00B-A32F6A380E19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7236-3089-4DB2-AF24-695EA484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783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13E5-959A-4666-A00B-A32F6A380E19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7236-3089-4DB2-AF24-695EA484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29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13E5-959A-4666-A00B-A32F6A380E19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7236-3089-4DB2-AF24-695EA484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397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13E5-959A-4666-A00B-A32F6A380E19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7236-3089-4DB2-AF24-695EA484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56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13E5-959A-4666-A00B-A32F6A380E19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7236-3089-4DB2-AF24-695EA484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531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13E5-959A-4666-A00B-A32F6A380E19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7236-3089-4DB2-AF24-695EA484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158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13E5-959A-4666-A00B-A32F6A380E19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7236-3089-4DB2-AF24-695EA484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26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13E5-959A-4666-A00B-A32F6A380E19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7236-3089-4DB2-AF24-695EA484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056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13E5-959A-4666-A00B-A32F6A380E19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7236-3089-4DB2-AF24-695EA484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05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13E5-959A-4666-A00B-A32F6A380E19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57236-3089-4DB2-AF24-695EA484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719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613E5-959A-4666-A00B-A32F6A380E19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57236-3089-4DB2-AF24-695EA484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239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7709"/>
            <a:ext cx="8915400" cy="1470025"/>
          </a:xfrm>
        </p:spPr>
        <p:txBody>
          <a:bodyPr/>
          <a:lstStyle/>
          <a:p>
            <a:r>
              <a:rPr lang="en-US" dirty="0" smtClean="0"/>
              <a:t>Me </a:t>
            </a:r>
            <a:r>
              <a:rPr lang="en-US" dirty="0" err="1" smtClean="0"/>
              <a:t>llamo</a:t>
            </a:r>
            <a:r>
              <a:rPr lang="en-US" dirty="0" smtClean="0"/>
              <a:t> _________ </a:t>
            </a:r>
            <a:r>
              <a:rPr lang="en-US" dirty="0" err="1" smtClean="0"/>
              <a:t>Clase</a:t>
            </a:r>
            <a:r>
              <a:rPr lang="en-US" dirty="0" smtClean="0"/>
              <a:t> 8N</a:t>
            </a:r>
            <a:br>
              <a:rPr lang="en-US" dirty="0" smtClean="0"/>
            </a:br>
            <a:r>
              <a:rPr lang="en-US" dirty="0" smtClean="0"/>
              <a:t>La </a:t>
            </a:r>
            <a:r>
              <a:rPr lang="en-US" dirty="0" err="1" smtClean="0"/>
              <a:t>fecha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8 de </a:t>
            </a:r>
            <a:r>
              <a:rPr lang="en-US" dirty="0" err="1" smtClean="0"/>
              <a:t>febrero</a:t>
            </a:r>
            <a:r>
              <a:rPr lang="en-US" dirty="0" smtClean="0"/>
              <a:t> del 2013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1981200"/>
            <a:ext cx="8077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/>
            <a:r>
              <a:rPr lang="es-ES_tradnl" sz="3600" smtClean="0">
                <a:solidFill>
                  <a:srgbClr val="FF0000"/>
                </a:solidFill>
              </a:rPr>
              <a:t>Propósito </a:t>
            </a:r>
            <a:r>
              <a:rPr lang="es-ES_tradnl" sz="3600" smtClean="0">
                <a:solidFill>
                  <a:srgbClr val="FF0000"/>
                </a:solidFill>
              </a:rPr>
              <a:t>: </a:t>
            </a:r>
            <a:r>
              <a:rPr lang="es-ES_tradnl" sz="3600" dirty="0" smtClean="0"/>
              <a:t>¿Qué deporte te gusta?</a:t>
            </a:r>
          </a:p>
          <a:p>
            <a:pPr marL="609600" indent="-609600"/>
            <a:r>
              <a:rPr lang="es-ES_tradnl" sz="3600" dirty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/>
            <a:r>
              <a:rPr lang="es-ES_tradnl" sz="3600" dirty="0" smtClean="0"/>
              <a:t>Copia y Responde:</a:t>
            </a:r>
          </a:p>
          <a:p>
            <a:pPr marL="742950" indent="-742950">
              <a:buFontTx/>
              <a:buAutoNum type="arabicPeriod"/>
            </a:pPr>
            <a:r>
              <a:rPr lang="es-ES_tradnl" sz="3600" dirty="0" smtClean="0"/>
              <a:t>¿Cómo </a:t>
            </a:r>
            <a:r>
              <a:rPr lang="es-ES_tradnl" sz="3600" dirty="0" err="1" smtClean="0"/>
              <a:t>est</a:t>
            </a:r>
            <a:r>
              <a:rPr lang="en-US" sz="3600" dirty="0" smtClean="0"/>
              <a:t>á</a:t>
            </a:r>
            <a:r>
              <a:rPr lang="es-ES_tradnl" sz="3600" dirty="0" smtClean="0"/>
              <a:t>s? </a:t>
            </a:r>
          </a:p>
          <a:p>
            <a:pPr marL="742950" indent="-742950">
              <a:buFontTx/>
              <a:buAutoNum type="arabicPeriod"/>
            </a:pPr>
            <a:r>
              <a:rPr lang="es-ES_tradnl" sz="3600" dirty="0" smtClean="0"/>
              <a:t>¿ </a:t>
            </a:r>
            <a:r>
              <a:rPr lang="es-ES_tradnl" sz="3600" dirty="0" err="1" smtClean="0"/>
              <a:t>Est</a:t>
            </a:r>
            <a:r>
              <a:rPr lang="en-US" sz="3600" dirty="0" smtClean="0"/>
              <a:t>á</a:t>
            </a:r>
            <a:r>
              <a:rPr lang="es-ES_tradnl" sz="3600" dirty="0" smtClean="0"/>
              <a:t>s cansado (a)?</a:t>
            </a:r>
          </a:p>
          <a:p>
            <a:pPr marL="742950" indent="-742950">
              <a:buFontTx/>
              <a:buAutoNum type="arabicPeriod"/>
            </a:pPr>
            <a:r>
              <a:rPr lang="es-ES_tradnl" sz="3600" dirty="0" smtClean="0"/>
              <a:t>¿ </a:t>
            </a:r>
            <a:r>
              <a:rPr lang="es-ES_tradnl" sz="3600" dirty="0" err="1" smtClean="0"/>
              <a:t>Est</a:t>
            </a:r>
            <a:r>
              <a:rPr lang="en-US" sz="3600" dirty="0" smtClean="0"/>
              <a:t>á</a:t>
            </a:r>
            <a:r>
              <a:rPr lang="es-ES_tradnl" sz="3600" dirty="0" smtClean="0"/>
              <a:t>s enfermo (a)?</a:t>
            </a:r>
          </a:p>
          <a:p>
            <a:pPr marL="742950" indent="-742950">
              <a:buAutoNum type="arabicPeriod"/>
            </a:pPr>
            <a:r>
              <a:rPr lang="es-ES_tradnl" sz="3600" dirty="0" smtClean="0"/>
              <a:t>¿ Tienes un resfriado?</a:t>
            </a:r>
          </a:p>
        </p:txBody>
      </p:sp>
    </p:spTree>
    <p:extLst>
      <p:ext uri="{BB962C8B-B14F-4D97-AF65-F5344CB8AC3E}">
        <p14:creationId xmlns:p14="http://schemas.microsoft.com/office/powerpoint/2010/main" val="331798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743" y="10886"/>
            <a:ext cx="8458200" cy="1112838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chemeClr val="hlink"/>
                </a:solidFill>
              </a:rPr>
              <a:t>Repaso</a:t>
            </a:r>
            <a:r>
              <a:rPr lang="en-US" dirty="0" smtClean="0">
                <a:solidFill>
                  <a:schemeClr val="hlink"/>
                </a:solidFill>
              </a:rPr>
              <a:t> del </a:t>
            </a:r>
            <a:r>
              <a:rPr lang="en-US" dirty="0" err="1">
                <a:solidFill>
                  <a:schemeClr val="hlink"/>
                </a:solidFill>
              </a:rPr>
              <a:t>v</a:t>
            </a:r>
            <a:r>
              <a:rPr lang="en-US" dirty="0" err="1" smtClean="0">
                <a:solidFill>
                  <a:schemeClr val="hlink"/>
                </a:solidFill>
              </a:rPr>
              <a:t>ocabulario</a:t>
            </a:r>
            <a:r>
              <a:rPr lang="en-US" dirty="0" smtClean="0">
                <a:solidFill>
                  <a:schemeClr val="hlink"/>
                </a:solidFill>
              </a:rPr>
              <a:t> de los </a:t>
            </a:r>
            <a:r>
              <a:rPr lang="en-US" dirty="0" err="1" smtClean="0">
                <a:solidFill>
                  <a:schemeClr val="hlink"/>
                </a:solidFill>
              </a:rPr>
              <a:t>deportes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359096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e</a:t>
            </a:r>
            <a:r>
              <a:rPr lang="en-US" sz="3200" dirty="0" smtClean="0"/>
              <a:t>l </a:t>
            </a:r>
            <a:r>
              <a:rPr lang="en-US" sz="3200" dirty="0" err="1" smtClean="0"/>
              <a:t>béisbol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pic>
        <p:nvPicPr>
          <p:cNvPr id="6" name="Picture 5" descr="http://3.bp.blogspot.com/-N1G0OM7I7FE/UHRv_sMLYfI/AAAAAAAAAGE/3YbzXYR5PUo/s1600/home-jorda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675" y="990600"/>
            <a:ext cx="2676525" cy="2600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Content Placeholder 7" descr="https://encrypted-tbn3.gstatic.com/images?q=tbn:ANd9GcQb1LQizFrs1cyNBJREvn50MZZ1gSa-D52xLeeyptzHkTR7eqnX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990601"/>
            <a:ext cx="2286000" cy="270512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2438400" y="3590966"/>
            <a:ext cx="259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e</a:t>
            </a:r>
            <a:r>
              <a:rPr lang="en-US" sz="3200" dirty="0" smtClean="0"/>
              <a:t>l </a:t>
            </a:r>
            <a:r>
              <a:rPr lang="en-US" sz="3200" dirty="0" err="1" smtClean="0"/>
              <a:t>baloncesto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pic>
        <p:nvPicPr>
          <p:cNvPr id="10" name="Picture 9" descr="https://encrypted-tbn3.gstatic.com/images?q=tbn:ANd9GcQKEkGi7N37TcL7oZWrdXpPt4aQAZURVE3L8Rx7nT7IawAhki4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990600"/>
            <a:ext cx="2667000" cy="260036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6036582" y="3590967"/>
            <a:ext cx="23150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e</a:t>
            </a:r>
            <a:r>
              <a:rPr lang="en-US" sz="3200" dirty="0" smtClean="0"/>
              <a:t>l </a:t>
            </a:r>
            <a:r>
              <a:rPr lang="en-US" sz="3200" dirty="0" err="1" smtClean="0"/>
              <a:t>fútbol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pic>
        <p:nvPicPr>
          <p:cNvPr id="12" name="Picture 11" descr="http://t2.gstatic.com/images?q=tbn:ANd9GcTOHkmL3_Sj2P0TaVd6IcHSoug4nYjCRpdEuzA-Oj2BH4zdqyygGA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4163327"/>
            <a:ext cx="2647950" cy="224936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ctangle 12"/>
          <p:cNvSpPr/>
          <p:nvPr/>
        </p:nvSpPr>
        <p:spPr>
          <a:xfrm>
            <a:off x="10886" y="6412695"/>
            <a:ext cx="34194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e</a:t>
            </a:r>
            <a:r>
              <a:rPr lang="en-US" sz="3200" dirty="0" smtClean="0"/>
              <a:t>l </a:t>
            </a:r>
            <a:r>
              <a:rPr lang="en-US" sz="3200" dirty="0" err="1" smtClean="0"/>
              <a:t>fútbol</a:t>
            </a:r>
            <a:r>
              <a:rPr lang="en-US" sz="3200" dirty="0" smtClean="0"/>
              <a:t> </a:t>
            </a:r>
            <a:r>
              <a:rPr lang="en-US" sz="3200" dirty="0" err="1" smtClean="0"/>
              <a:t>americano</a:t>
            </a:r>
            <a:endParaRPr lang="en-US" sz="3200" dirty="0"/>
          </a:p>
        </p:txBody>
      </p:sp>
      <p:pic>
        <p:nvPicPr>
          <p:cNvPr id="14" name="Picture 13" descr="https://encrypted-tbn1.gstatic.com/images?q=tbn:ANd9GcT0M41wOQIs0N6p5Z8faehZdwn9RTx_vVmhnIOxnWkiIYj4oiqS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163326"/>
            <a:ext cx="2894239" cy="216127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14"/>
          <p:cNvSpPr/>
          <p:nvPr/>
        </p:nvSpPr>
        <p:spPr>
          <a:xfrm>
            <a:off x="4021712" y="6324600"/>
            <a:ext cx="1693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e</a:t>
            </a:r>
            <a:r>
              <a:rPr lang="en-US" sz="3200" dirty="0" smtClean="0"/>
              <a:t>l </a:t>
            </a:r>
            <a:r>
              <a:rPr lang="en-US" sz="3200" dirty="0" err="1" smtClean="0"/>
              <a:t>tenis</a:t>
            </a:r>
            <a:endParaRPr lang="en-US" sz="3200" dirty="0"/>
          </a:p>
        </p:txBody>
      </p:sp>
      <p:pic>
        <p:nvPicPr>
          <p:cNvPr id="16" name="Picture 15" descr="https://encrypted-tbn2.gstatic.com/images?q=tbn:ANd9GcQ87W6gcauiFElFO7iJ90mMTyfr_MoNJ298VXvAfw1i6FqsJizY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163327"/>
            <a:ext cx="3070680" cy="194437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6"/>
          <p:cNvSpPr/>
          <p:nvPr/>
        </p:nvSpPr>
        <p:spPr>
          <a:xfrm>
            <a:off x="6157686" y="6120307"/>
            <a:ext cx="27658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e</a:t>
            </a:r>
            <a:r>
              <a:rPr lang="en-US" sz="3200" dirty="0" smtClean="0"/>
              <a:t>l </a:t>
            </a:r>
            <a:r>
              <a:rPr lang="en-US" sz="3200" dirty="0" err="1" smtClean="0"/>
              <a:t>voleibol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55495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0033CC"/>
                </a:solidFill>
              </a:rPr>
              <a:t>Continuación</a:t>
            </a:r>
            <a:r>
              <a:rPr lang="en-US" dirty="0" smtClean="0">
                <a:solidFill>
                  <a:srgbClr val="0033CC"/>
                </a:solidFill>
              </a:rPr>
              <a:t>…</a:t>
            </a:r>
            <a:endParaRPr lang="en-US" dirty="0">
              <a:solidFill>
                <a:srgbClr val="0033CC"/>
              </a:solidFill>
            </a:endParaRPr>
          </a:p>
        </p:txBody>
      </p:sp>
      <p:pic>
        <p:nvPicPr>
          <p:cNvPr id="5" name="Content Placeholder 4" descr="https://encrypted-tbn1.gstatic.com/images?q=tbn:ANd9GcQSTOPoYCmfMY13VjK48k40rU1aSiUVOvJnrvE6U1RRwpYPyH4NXA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038600"/>
            <a:ext cx="2733675" cy="166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://www3.pictures.zimbio.com/gi/Ice+Hockey+Day+9+YleHspy10gEl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71600"/>
            <a:ext cx="2971800" cy="2042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s://encrypted-tbn2.gstatic.com/images?q=tbn:ANd9GcQ7QLZFWaUpBEp_WuGdSKLMyZBBo7im4yn9fioi7SSvwiIOmeaEUQ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371600"/>
            <a:ext cx="2819400" cy="24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990600" y="3455964"/>
            <a:ext cx="2514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e</a:t>
            </a:r>
            <a:r>
              <a:rPr lang="en-US" sz="3200" dirty="0" smtClean="0"/>
              <a:t>l hockey</a:t>
            </a:r>
            <a:endParaRPr lang="en-US" sz="3200" dirty="0"/>
          </a:p>
        </p:txBody>
      </p:sp>
      <p:sp>
        <p:nvSpPr>
          <p:cNvPr id="9" name="Rectangle 8"/>
          <p:cNvSpPr/>
          <p:nvPr/>
        </p:nvSpPr>
        <p:spPr>
          <a:xfrm>
            <a:off x="4572000" y="4040738"/>
            <a:ext cx="2514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/>
              <a:t>esquiar</a:t>
            </a:r>
            <a:endParaRPr lang="en-US" sz="3200" dirty="0"/>
          </a:p>
        </p:txBody>
      </p:sp>
      <p:sp>
        <p:nvSpPr>
          <p:cNvPr id="10" name="Rectangle 9"/>
          <p:cNvSpPr/>
          <p:nvPr/>
        </p:nvSpPr>
        <p:spPr>
          <a:xfrm>
            <a:off x="674914" y="5867400"/>
            <a:ext cx="17179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err="1" smtClean="0"/>
              <a:t>natación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5485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0033CC"/>
                </a:solidFill>
              </a:rPr>
              <a:t>Ejercicios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/>
              <a:t>Ejemplo</a:t>
            </a:r>
            <a:r>
              <a:rPr lang="en-US" dirty="0" smtClean="0"/>
              <a:t>: </a:t>
            </a:r>
          </a:p>
          <a:p>
            <a:pPr marL="0" indent="0">
              <a:buNone/>
            </a:pPr>
            <a:r>
              <a:rPr lang="en-US" dirty="0" smtClean="0"/>
              <a:t>Carmen: </a:t>
            </a:r>
            <a:r>
              <a:rPr lang="es-ES_tradnl" dirty="0" smtClean="0"/>
              <a:t>¿Te gusta jugar al baloncesto?</a:t>
            </a:r>
          </a:p>
          <a:p>
            <a:pPr marL="0" indent="0">
              <a:buNone/>
            </a:pPr>
            <a:r>
              <a:rPr lang="es-ES_tradnl" dirty="0" smtClean="0"/>
              <a:t>Pedro: ¿ Si, me gusta jugar al baloncesto?</a:t>
            </a:r>
          </a:p>
          <a:p>
            <a:pPr marL="0" indent="0">
              <a:buNone/>
            </a:pPr>
            <a:endParaRPr lang="es-ES_tradnl" dirty="0"/>
          </a:p>
          <a:p>
            <a:pPr marL="0" indent="0">
              <a:buNone/>
            </a:pPr>
            <a:r>
              <a:rPr lang="es-ES_tradnl" dirty="0" smtClean="0"/>
              <a:t>Completar ejercicio A y B en la </a:t>
            </a:r>
            <a:r>
              <a:rPr lang="es-ES_tradnl" dirty="0" err="1" smtClean="0"/>
              <a:t>pag</a:t>
            </a:r>
            <a:r>
              <a:rPr lang="es-ES_tradnl" dirty="0" smtClean="0"/>
              <a:t>. 204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5485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1143000"/>
            <a:ext cx="8153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es-ES_tradnl" sz="4000" dirty="0" smtClean="0"/>
              <a:t>¿ </a:t>
            </a:r>
            <a:r>
              <a:rPr lang="en-US" sz="4000" dirty="0" err="1" smtClean="0"/>
              <a:t>Te</a:t>
            </a:r>
            <a:r>
              <a:rPr lang="en-US" sz="4000" dirty="0" smtClean="0"/>
              <a:t> </a:t>
            </a:r>
            <a:r>
              <a:rPr lang="en-US" sz="4000" dirty="0" err="1" smtClean="0"/>
              <a:t>gusta</a:t>
            </a:r>
            <a:r>
              <a:rPr lang="en-US" sz="4000" dirty="0" smtClean="0"/>
              <a:t> </a:t>
            </a:r>
            <a:r>
              <a:rPr lang="en-US" sz="4000" dirty="0" err="1" smtClean="0"/>
              <a:t>jugar</a:t>
            </a:r>
            <a:r>
              <a:rPr lang="en-US" sz="4000" dirty="0" smtClean="0"/>
              <a:t> al </a:t>
            </a:r>
            <a:r>
              <a:rPr lang="en-US" sz="4000" dirty="0" err="1" smtClean="0"/>
              <a:t>voleibol</a:t>
            </a:r>
            <a:r>
              <a:rPr lang="en-US" sz="4000" dirty="0" smtClean="0"/>
              <a:t>? </a:t>
            </a:r>
          </a:p>
          <a:p>
            <a:pPr marL="514350" indent="-514350">
              <a:buAutoNum type="arabicPeriod"/>
            </a:pPr>
            <a:r>
              <a:rPr lang="es-ES_tradnl" sz="4000" dirty="0" smtClean="0"/>
              <a:t>¿Te gusta jugar al beisbol?</a:t>
            </a:r>
          </a:p>
          <a:p>
            <a:pPr marL="514350" indent="-514350">
              <a:buAutoNum type="arabicPeriod"/>
            </a:pPr>
            <a:r>
              <a:rPr lang="es-ES_tradnl" sz="4000" dirty="0" smtClean="0"/>
              <a:t>¿Te gusta jugar al tenis? </a:t>
            </a:r>
          </a:p>
          <a:p>
            <a:pPr marL="514350" indent="-514350">
              <a:buAutoNum type="arabicPeriod"/>
            </a:pPr>
            <a:r>
              <a:rPr lang="es-ES_tradnl" sz="4000" dirty="0" smtClean="0"/>
              <a:t>¿Te gusta jugar al baloncesto?</a:t>
            </a:r>
          </a:p>
          <a:p>
            <a:pPr marL="514350" indent="-514350">
              <a:buAutoNum type="arabicPeriod"/>
            </a:pPr>
            <a:r>
              <a:rPr lang="es-ES_tradnl" sz="4000" dirty="0" smtClean="0"/>
              <a:t>¿Te gusta jugar el futbol?</a:t>
            </a:r>
          </a:p>
          <a:p>
            <a:pPr marL="514350" indent="-514350">
              <a:buAutoNum type="arabicPeriod"/>
            </a:pPr>
            <a:r>
              <a:rPr lang="es-ES_tradnl" sz="4000" dirty="0" smtClean="0"/>
              <a:t>¿Te gusta esquiar?</a:t>
            </a:r>
          </a:p>
          <a:p>
            <a:pPr marL="514350" indent="-514350">
              <a:buAutoNum type="arabicPeriod"/>
            </a:pPr>
            <a:r>
              <a:rPr lang="es-ES_tradnl" sz="4000" dirty="0" smtClean="0"/>
              <a:t>¿Te gusta correr?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5485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9" y="3048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0033CC"/>
                </a:solidFill>
              </a:rPr>
              <a:t>Tarea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dirty="0" smtClean="0"/>
              <a:t>Write a paragraph describing the importance of sports in your daily life.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Workbook: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0075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167</Words>
  <Application>Microsoft Office PowerPoint</Application>
  <PresentationFormat>On-screen Show (4:3)</PresentationFormat>
  <Paragraphs>37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Me llamo _________ Clase 8N La fecha es el 8 de febrero del 2013</vt:lpstr>
      <vt:lpstr>Repaso del vocabulario de los deportes</vt:lpstr>
      <vt:lpstr>Continuación…</vt:lpstr>
      <vt:lpstr>Ejercicios</vt:lpstr>
      <vt:lpstr>PowerPoint Presentation</vt:lpstr>
      <vt:lpstr>Tarea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8M La fecha es el 8 de febrero del 2013</dc:title>
  <dc:creator>VERONICA</dc:creator>
  <cp:lastModifiedBy>Dennis Gereritz</cp:lastModifiedBy>
  <cp:revision>10</cp:revision>
  <dcterms:created xsi:type="dcterms:W3CDTF">2013-02-08T00:20:50Z</dcterms:created>
  <dcterms:modified xsi:type="dcterms:W3CDTF">2013-02-11T13:58:30Z</dcterms:modified>
</cp:coreProperties>
</file>